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73" r:id="rId4"/>
    <p:sldId id="272" r:id="rId5"/>
    <p:sldId id="262" r:id="rId6"/>
    <p:sldId id="274" r:id="rId7"/>
    <p:sldId id="275" r:id="rId8"/>
    <p:sldId id="276" r:id="rId9"/>
    <p:sldId id="269" r:id="rId10"/>
    <p:sldId id="268" r:id="rId11"/>
    <p:sldId id="264" r:id="rId12"/>
    <p:sldId id="265" r:id="rId13"/>
    <p:sldId id="277" r:id="rId14"/>
    <p:sldId id="278" r:id="rId15"/>
    <p:sldId id="281" r:id="rId16"/>
    <p:sldId id="266" r:id="rId17"/>
    <p:sldId id="279" r:id="rId18"/>
    <p:sldId id="267" r:id="rId19"/>
    <p:sldId id="280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0B261-25E9-445B-A70B-C85857DD5D4E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261C6-AB65-4B28-8233-E80921033A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9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261C6-AB65-4B28-8233-E80921033A7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60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92B5-5D22-9631-F2DA-CE728E747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998AC-87B0-0D07-EA62-2DFF4D5BC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E7A52-194A-E7C7-5EE5-2CE63810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CEE04-A5DA-2AF9-82C2-63AFCB97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B01EB-2826-4BF2-4E01-F9E7ADF7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74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F194-1C27-8583-0DAE-4E965BFB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819F2-B819-41D9-A27D-9C4DF2D10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3FFAF-C4B0-C2F3-CD4B-BF6B7BCC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CC793-42B4-CD17-F08C-B3B86762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12B2F-12CD-D1E1-B81F-84F30130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45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5C452-C7C0-167B-6F1E-6C7AFDC85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D78E4-41F3-1688-22D2-71A8D5147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DACAF-3AD7-BA5A-6FC0-E5DFD363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41B59-D655-890E-C25F-E01C84B3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322C-D283-01A8-21D3-27FBBCEE2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52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5E85-13B5-3519-D5F2-A080C561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012D-50FA-6326-EB4E-32DD99301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50E3D-1B71-1EBA-564C-1CFE9D1E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615FC-81B7-5336-FAF5-ED281D92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DF2C0-C0B5-8EE3-4EAE-6E862C69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77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EEED-5D47-5C96-45C8-300912E0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7ED58-4EEB-AB24-8129-4CB13CC04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AA46F-7C9E-CFE5-5EE0-2E438E39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1DC2A-EF08-E719-0103-4FC3DD30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F794B-37D2-E1EA-A45C-714C2F52F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3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2984-5ABF-51B1-3376-0BFAD94B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D44A-E39A-9D11-D71D-E4A203B3B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80B1F-5F1E-BC8C-4553-DF416FD18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A70EA-E80E-EFC5-4BD8-C45CE335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7DD21-1513-73F7-054B-98BAC639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5143C-0DBF-43AC-B8B9-618A1C5B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4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EB7D-2C44-590C-745B-BE2767F48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980A7-047D-4AF2-80A9-B0F16FA48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3DDC9-D7E3-BD4B-357C-0C6E320C3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50360-F0AA-E236-8A26-F8FE66F7F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912E7-5527-9DC5-3D38-BFC41CD84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EDE3FC-7E1B-5175-D4D7-1A2472D9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F4C46-8DF3-8E47-A6D0-F120C6CA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6D49D-C18A-C2D6-F4AD-323C3250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61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D2F7-8A1B-E448-6B0A-F8D7AC7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8056F-D0D1-F680-D4B0-6395E748C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D297C-272C-E446-3094-CEFB940C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64A25-7862-AFD7-6DDC-5556792D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19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0D7B8-CD94-7D2F-49CB-B32F58984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B5AFF-24B1-68D9-EC5B-E1F8D67B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1D13-D190-2778-9616-ABB35006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61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7EC5-0090-F5D8-565F-9762730BD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2B82-4BDD-0148-20B9-ED7361AC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9D8C4-48A5-78B1-7C08-5A0EEC8A9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835A3-106D-AE1C-67F5-66D3B8CC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62037-A516-27B2-21B6-B22F23F3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03364-966C-8409-3B96-9BB153A6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577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C6273-338C-1EFA-8356-B92FA103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61327F-1E65-EECF-96E7-6B01BBD2B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1F0E8-C94A-BE18-30D2-0AEA0F79E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45837-C3CC-3CEF-9A94-D96091C1F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1B44D-FC7C-AF57-430F-0CD52E2C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9D37A-A956-FE6D-EA95-297678F6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82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6837EB-D61A-A170-D06B-7CFB810A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FEB7F-E003-FF5D-84E4-CEE930852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4D9A3-2032-EE2C-465E-64C2FFBCC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D817F-161A-4CBE-A07E-87B986EDD4D1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D5303-BC9A-02F4-4BD8-5E435BDEE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56D50-6771-2041-1C8B-9B16B9450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E63D9-6D85-4FF8-9093-9F758B5AD0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48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4E0DB-BF36-C36F-77F3-4FF72D849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7" t="13251" r="4386" b="12588"/>
          <a:stretch/>
        </p:blipFill>
        <p:spPr bwMode="auto">
          <a:xfrm rot="10800000">
            <a:off x="4622226" y="274759"/>
            <a:ext cx="3093719" cy="1987060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861C6-8C56-A4F5-19E6-65D8F3ABA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" t="4985" r="3556" b="7788"/>
          <a:stretch/>
        </p:blipFill>
        <p:spPr bwMode="auto">
          <a:xfrm>
            <a:off x="1397728" y="2494186"/>
            <a:ext cx="3093720" cy="1987062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61554-F4E3-4C2A-9CD8-F2F6905BDA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21492" r="13583" b="18464"/>
          <a:stretch/>
        </p:blipFill>
        <p:spPr bwMode="auto">
          <a:xfrm>
            <a:off x="4615576" y="2494186"/>
            <a:ext cx="3100369" cy="1987062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389F0-F0C3-CE94-8252-4C464E3FBA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"/>
                    </a14:imgEffect>
                    <a14:imgEffect>
                      <a14:brightnessContrast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212" r="2841" b="8431"/>
          <a:stretch/>
        </p:blipFill>
        <p:spPr bwMode="auto">
          <a:xfrm>
            <a:off x="1397727" y="274904"/>
            <a:ext cx="3093720" cy="1986915"/>
          </a:xfrm>
          <a:prstGeom prst="rect">
            <a:avLst/>
          </a:prstGeom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E1066-61A2-F597-FB38-6A608080A3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5" t="9210" r="5663" b="10613"/>
          <a:stretch/>
        </p:blipFill>
        <p:spPr bwMode="auto">
          <a:xfrm>
            <a:off x="7914004" y="274758"/>
            <a:ext cx="3100070" cy="1986915"/>
          </a:xfrm>
          <a:prstGeom prst="rect">
            <a:avLst/>
          </a:prstGeom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1634B-FE3E-08CF-78DD-5A17DA7BC3D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7" t="16966" r="14320" b="19979"/>
          <a:stretch/>
        </p:blipFill>
        <p:spPr bwMode="auto">
          <a:xfrm>
            <a:off x="7914004" y="2494186"/>
            <a:ext cx="3100070" cy="1986915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C475F4-0E22-EDAE-82D6-3EDCD95A8A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1126" y="4050618"/>
            <a:ext cx="1986915" cy="309372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5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E9BC6-7A71-EA95-6454-4DA9F5B74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49A6489-A597-2CD5-FD22-761C75127AAE}"/>
              </a:ext>
            </a:extLst>
          </p:cNvPr>
          <p:cNvGrpSpPr/>
          <p:nvPr/>
        </p:nvGrpSpPr>
        <p:grpSpPr>
          <a:xfrm>
            <a:off x="2928027" y="-1"/>
            <a:ext cx="6602222" cy="6862157"/>
            <a:chOff x="2928027" y="-1"/>
            <a:chExt cx="6602222" cy="68621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2E038F-76A0-0E81-9E28-2215D81C3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553" b="5107"/>
            <a:stretch/>
          </p:blipFill>
          <p:spPr>
            <a:xfrm>
              <a:off x="2928027" y="-1"/>
              <a:ext cx="3167974" cy="686215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88DAA9-917F-6A44-154B-2601344A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688" b="5673"/>
            <a:stretch/>
          </p:blipFill>
          <p:spPr>
            <a:xfrm>
              <a:off x="6105728" y="-1"/>
              <a:ext cx="3424521" cy="685800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2544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2414-C7DD-F766-18AE-C89773A44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EBA23E-BE41-70DC-729A-F02877E4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9F1AE-E55C-D4CD-A4B6-310A051E3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C221F-9CD1-3CA7-15D4-DF60CA1419C9}"/>
              </a:ext>
            </a:extLst>
          </p:cNvPr>
          <p:cNvGrpSpPr/>
          <p:nvPr/>
        </p:nvGrpSpPr>
        <p:grpSpPr>
          <a:xfrm>
            <a:off x="2158616" y="-7762"/>
            <a:ext cx="7874767" cy="6865762"/>
            <a:chOff x="0" y="0"/>
            <a:chExt cx="7874767" cy="68657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7FD010-271E-2521-90F1-C8144C315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08"/>
            <a:stretch/>
          </p:blipFill>
          <p:spPr>
            <a:xfrm>
              <a:off x="0" y="0"/>
              <a:ext cx="3946967" cy="6865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A9D887-C4D4-E234-053F-7B3276CB4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" r="6595"/>
            <a:stretch/>
          </p:blipFill>
          <p:spPr>
            <a:xfrm>
              <a:off x="3929070" y="0"/>
              <a:ext cx="3945697" cy="29626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E4459F-B7D0-9344-1D9D-86AE267050BA}"/>
                </a:ext>
              </a:extLst>
            </p:cNvPr>
            <p:cNvSpPr/>
            <p:nvPr/>
          </p:nvSpPr>
          <p:spPr>
            <a:xfrm>
              <a:off x="3927800" y="2958258"/>
              <a:ext cx="3945697" cy="389531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65528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6DAC9-FE3F-7629-7627-F7A6F8CB7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553E19-42E6-008F-4C50-FD1BE2D8E801}"/>
              </a:ext>
            </a:extLst>
          </p:cNvPr>
          <p:cNvGrpSpPr/>
          <p:nvPr/>
        </p:nvGrpSpPr>
        <p:grpSpPr>
          <a:xfrm>
            <a:off x="1037617" y="0"/>
            <a:ext cx="10116766" cy="6858001"/>
            <a:chOff x="1031136" y="0"/>
            <a:chExt cx="10116766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614BCB-824F-3C67-F45E-155D86AEE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" r="6880" b="6951"/>
            <a:stretch/>
          </p:blipFill>
          <p:spPr>
            <a:xfrm>
              <a:off x="1031137" y="2"/>
              <a:ext cx="4474722" cy="36914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0115ED-5E80-5B18-46EC-B2F51551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/>
            <a:stretch/>
          </p:blipFill>
          <p:spPr>
            <a:xfrm>
              <a:off x="5505857" y="0"/>
              <a:ext cx="5642045" cy="36643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238A72-612C-757E-C372-3005F638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7" t="7093" r="2084"/>
            <a:stretch/>
          </p:blipFill>
          <p:spPr>
            <a:xfrm>
              <a:off x="1031136" y="3664306"/>
              <a:ext cx="4474721" cy="319369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A639D8-1995-7328-1FA1-A5337D0AD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85"/>
            <a:stretch/>
          </p:blipFill>
          <p:spPr>
            <a:xfrm>
              <a:off x="5505857" y="3664305"/>
              <a:ext cx="5642045" cy="3193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74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3153E-5824-F704-D629-A617C36CB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682FACB-7EBE-1736-14C6-7571D4D4C3C8}"/>
              </a:ext>
            </a:extLst>
          </p:cNvPr>
          <p:cNvGrpSpPr/>
          <p:nvPr/>
        </p:nvGrpSpPr>
        <p:grpSpPr>
          <a:xfrm>
            <a:off x="1397540" y="1932"/>
            <a:ext cx="9396919" cy="6856068"/>
            <a:chOff x="0" y="-1"/>
            <a:chExt cx="9396919" cy="68560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536884-5778-C57C-177D-9EBEA1CF1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40" r="6858" b="2128"/>
            <a:stretch/>
          </p:blipFill>
          <p:spPr>
            <a:xfrm>
              <a:off x="5758774" y="3414412"/>
              <a:ext cx="3638145" cy="34385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CBB71D-24EF-004A-583E-C359C6FDC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6" t="11348" r="11773" b="7944"/>
            <a:stretch/>
          </p:blipFill>
          <p:spPr>
            <a:xfrm>
              <a:off x="4980562" y="-1"/>
              <a:ext cx="4416357" cy="34270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81595F-22FD-E1AD-4F03-9FF98D58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3" t="21418" r="6135"/>
            <a:stretch/>
          </p:blipFill>
          <p:spPr>
            <a:xfrm>
              <a:off x="1" y="0"/>
              <a:ext cx="4980561" cy="341441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3BE2BE-9D9E-A0DB-E317-9CA8160B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0" r="402"/>
            <a:stretch/>
          </p:blipFill>
          <p:spPr>
            <a:xfrm>
              <a:off x="0" y="3414414"/>
              <a:ext cx="5758774" cy="34416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70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7DD79-1776-AC16-97F9-6E898344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F8621-FD1F-9FF3-CA34-0A396548B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50" y="325196"/>
            <a:ext cx="8276100" cy="62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9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1A910-D130-633B-D932-BC7996B8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001A15E-3C67-0E53-F89A-43192BB5083F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6E057B-861B-033E-BD1A-BB5F7D8CA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024554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70B199-EEB5-9A14-4D7A-E90704D83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662" y="0"/>
              <a:ext cx="3118337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3504EF-F33F-4251-B754-0EADC43C9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108" y="0"/>
              <a:ext cx="3024554" cy="6858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786A1E-38D8-1C74-8C36-26A37FDD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554" y="0"/>
              <a:ext cx="302455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331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EC0A0-D929-510D-9A3B-8061EBC66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C073A9-706C-3D19-513D-27BC5A5E000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7DE64F-5086-EF49-F29F-5DE7038D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654" y="0"/>
              <a:ext cx="3033346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ACC12-ACCB-6D9A-6FC2-4972DC44F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692" y="0"/>
              <a:ext cx="3091962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609E7A-5236-9FD5-FDB6-BF3555CE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346" y="0"/>
              <a:ext cx="3033346" cy="6858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D4D8A6-427C-9343-FD32-8BE9A83AA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03334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40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9EC04-44C6-1D19-E289-26EAD29F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E8F9E-84D9-2970-AE43-9A42522DE9CB}"/>
              </a:ext>
            </a:extLst>
          </p:cNvPr>
          <p:cNvGrpSpPr/>
          <p:nvPr/>
        </p:nvGrpSpPr>
        <p:grpSpPr>
          <a:xfrm>
            <a:off x="1090245" y="0"/>
            <a:ext cx="9574824" cy="6858000"/>
            <a:chOff x="1090245" y="0"/>
            <a:chExt cx="9574824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FA2C87-9AA8-A85D-5DF1-1F7A6BA47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245" y="0"/>
              <a:ext cx="3310759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593C80-4383-A5A8-80EE-AA39068DB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4"/>
            <a:stretch/>
          </p:blipFill>
          <p:spPr>
            <a:xfrm>
              <a:off x="4401005" y="0"/>
              <a:ext cx="3197840" cy="685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E96233-2184-9079-F058-3B2D8B569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02"/>
            <a:stretch/>
          </p:blipFill>
          <p:spPr>
            <a:xfrm>
              <a:off x="7598844" y="0"/>
              <a:ext cx="30662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493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625AC-0E08-BBD1-2CE4-5A28AB72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CA325F7-A365-ADAF-325E-4054B5831574}"/>
              </a:ext>
            </a:extLst>
          </p:cNvPr>
          <p:cNvGrpSpPr/>
          <p:nvPr/>
        </p:nvGrpSpPr>
        <p:grpSpPr>
          <a:xfrm>
            <a:off x="1090245" y="0"/>
            <a:ext cx="9636370" cy="6858000"/>
            <a:chOff x="1090245" y="0"/>
            <a:chExt cx="963637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186B01-51E9-1400-7223-537E2A2F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245" y="0"/>
              <a:ext cx="3310759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15E050-C473-884B-9109-E2AE1A6D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4"/>
            <a:stretch/>
          </p:blipFill>
          <p:spPr>
            <a:xfrm>
              <a:off x="4401005" y="0"/>
              <a:ext cx="319784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A420F8-9E5B-51EB-8605-F419AEC0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25" b="512"/>
            <a:stretch/>
          </p:blipFill>
          <p:spPr>
            <a:xfrm>
              <a:off x="7598845" y="0"/>
              <a:ext cx="312777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47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8DD49-37B8-5AED-7764-8113D2E8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" t="4529" r="2318"/>
          <a:stretch/>
        </p:blipFill>
        <p:spPr>
          <a:xfrm>
            <a:off x="0" y="0"/>
            <a:ext cx="12192000" cy="69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6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43715-5451-A2D0-5855-08B9D4F8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B4BA661-DB2B-01D9-DC63-A678C740C91E}"/>
              </a:ext>
            </a:extLst>
          </p:cNvPr>
          <p:cNvGrpSpPr/>
          <p:nvPr/>
        </p:nvGrpSpPr>
        <p:grpSpPr>
          <a:xfrm>
            <a:off x="1410392" y="0"/>
            <a:ext cx="9371216" cy="6858001"/>
            <a:chOff x="1621904" y="0"/>
            <a:chExt cx="9371216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276219-6226-EF07-34A5-F2FA05DA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3" t="22496" r="3556" b="17802"/>
            <a:stretch/>
          </p:blipFill>
          <p:spPr>
            <a:xfrm rot="5400000">
              <a:off x="5949258" y="1814140"/>
              <a:ext cx="6857999" cy="32297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3C42CD-78C8-074D-89A9-08F8D51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650" y="0"/>
              <a:ext cx="3070746" cy="6858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8977BC-5029-6A02-52E0-F8EB4980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904" y="0"/>
              <a:ext cx="307074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739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85B0-4669-1545-C917-1F3293F9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7E122-3C6D-A4F4-3EE8-D600CD176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4872" r="2572"/>
          <a:stretch/>
        </p:blipFill>
        <p:spPr>
          <a:xfrm>
            <a:off x="0" y="-17022"/>
            <a:ext cx="12192000" cy="68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8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B217D-6F3A-0EFA-5BAF-2D6F4CABE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67044A-116E-5BF0-E5FE-DEA9E3707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" t="5385" r="2284"/>
          <a:stretch/>
        </p:blipFill>
        <p:spPr>
          <a:xfrm>
            <a:off x="0" y="0"/>
            <a:ext cx="12192000" cy="68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8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D403-295D-12D9-296E-4C393B087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2F787C-AA5F-60FB-1ED7-BF4B6B534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" t="5000" r="2355"/>
          <a:stretch/>
        </p:blipFill>
        <p:spPr>
          <a:xfrm>
            <a:off x="0" y="0"/>
            <a:ext cx="12192000" cy="68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B4F8C-F090-DA49-02BA-033620DE7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FF66D47-F7B9-C975-F3C4-76C95F8E5EFA}"/>
              </a:ext>
            </a:extLst>
          </p:cNvPr>
          <p:cNvGrpSpPr/>
          <p:nvPr/>
        </p:nvGrpSpPr>
        <p:grpSpPr>
          <a:xfrm>
            <a:off x="1235417" y="0"/>
            <a:ext cx="9981996" cy="6858000"/>
            <a:chOff x="0" y="0"/>
            <a:chExt cx="9981996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A97F02-B2F3-AA79-9512-C509D8160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327332" cy="6858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840C57-18DF-B4EF-3834-5AA0B1BEF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332" y="0"/>
              <a:ext cx="3327332" cy="6858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473BB9-4833-A5CE-DC0C-DDED31DFB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664" y="0"/>
              <a:ext cx="3327332" cy="6858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9851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93684-CDC3-CC23-D192-880CF6776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AEDEE-A54D-ECB9-2605-D9302BA6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327332" cy="6858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D03C6-5B08-3CD9-009F-31FCFB059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68" y="0"/>
            <a:ext cx="3327332" cy="6858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027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B2DC-4862-D256-3B1F-1B04D206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93807-8317-C141-5CC2-F8C0D0E42605}"/>
              </a:ext>
            </a:extLst>
          </p:cNvPr>
          <p:cNvGrpSpPr/>
          <p:nvPr/>
        </p:nvGrpSpPr>
        <p:grpSpPr>
          <a:xfrm>
            <a:off x="1489881" y="0"/>
            <a:ext cx="9212238" cy="6858000"/>
            <a:chOff x="678066" y="0"/>
            <a:chExt cx="921223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26BBC7-35AF-50BE-3860-3BE757F21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066" y="0"/>
              <a:ext cx="3070746" cy="6858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54F011-1822-B616-794D-23F42E3B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812" y="0"/>
              <a:ext cx="3070746" cy="6858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F80DFF-C7F2-C01B-27DF-280F4A75D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558" y="0"/>
              <a:ext cx="3070746" cy="6858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3449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7F99B-0C53-7FA5-AED1-26D21040A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1A80750-2344-7951-CFD6-B14DD093B320}"/>
              </a:ext>
            </a:extLst>
          </p:cNvPr>
          <p:cNvGrpSpPr/>
          <p:nvPr/>
        </p:nvGrpSpPr>
        <p:grpSpPr>
          <a:xfrm>
            <a:off x="2924783" y="0"/>
            <a:ext cx="6342433" cy="6858001"/>
            <a:chOff x="2924783" y="0"/>
            <a:chExt cx="6342433" cy="685800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367203-E54C-A6C4-C12C-9AB366B1CA13}"/>
                </a:ext>
              </a:extLst>
            </p:cNvPr>
            <p:cNvGrpSpPr/>
            <p:nvPr/>
          </p:nvGrpSpPr>
          <p:grpSpPr>
            <a:xfrm>
              <a:off x="2924783" y="0"/>
              <a:ext cx="6342433" cy="6858001"/>
              <a:chOff x="0" y="0"/>
              <a:chExt cx="6342433" cy="685800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030283A-728A-4C11-1E9C-0CAE8651D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2727" b="5411"/>
              <a:stretch/>
            </p:blipFill>
            <p:spPr>
              <a:xfrm>
                <a:off x="0" y="1"/>
                <a:ext cx="3356043" cy="6858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814E8D3-09B2-2CA9-D6D3-CDD17F3E3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2127" b="5675"/>
              <a:stretch/>
            </p:blipFill>
            <p:spPr>
              <a:xfrm>
                <a:off x="3356042" y="0"/>
                <a:ext cx="2986391" cy="6856463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1365A7-1F10-05E7-DC86-BDFDED893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000"/>
                      </a14:imgEffect>
                      <a14:imgEffect>
                        <a14:brightnessContrast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8" b="3423"/>
            <a:stretch/>
          </p:blipFill>
          <p:spPr>
            <a:xfrm>
              <a:off x="6893213" y="1396365"/>
              <a:ext cx="1345912" cy="503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808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</Words>
  <Application>Microsoft Office PowerPoint</Application>
  <PresentationFormat>Widescreen</PresentationFormat>
  <Paragraphs>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Jeet Chatterjee</dc:creator>
  <cp:lastModifiedBy>Jeet Chatterjee</cp:lastModifiedBy>
  <cp:revision>12</cp:revision>
  <dcterms:created xsi:type="dcterms:W3CDTF">2025-04-03T17:19:13Z</dcterms:created>
  <dcterms:modified xsi:type="dcterms:W3CDTF">2025-05-18T20:31:45Z</dcterms:modified>
</cp:coreProperties>
</file>